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7" r:id="rId4"/>
    <p:sldId id="262" r:id="rId5"/>
    <p:sldId id="261" r:id="rId6"/>
    <p:sldId id="264" r:id="rId7"/>
    <p:sldId id="263" r:id="rId8"/>
    <p:sldId id="260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305A-9270-0E4D-9A58-B3B62B851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B5B5B-37C7-E346-90E3-66B1ED71E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C378D-CB93-DC49-9CE4-C34AD3D3B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53ED-236D-5142-A319-EA2D3CD8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B66A-BF03-3F47-9A2C-C0887E7A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7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B374-1D69-F243-9CFF-9E73FDA8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1C6F6-2231-EF43-95AE-D74041049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80B67-1764-5549-8608-E124BC19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BD571-B598-C344-863D-41B53DE0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949EF-8F05-074E-B80B-EC993B10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9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26F0A-EF75-E144-B449-BACDE853A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52B46-7D77-0D43-9A33-C5ED07156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3364E-83E6-6340-93E1-40097A36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DAF97-0757-344C-848D-4C3F41D4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C9FE1-1E6C-DE49-BBE4-82C84213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5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241E-87D9-B04C-9064-2A9DE600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57E11-B449-0F41-9559-5FA82770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F9D94-124A-794B-9760-80717A32D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9CADD-260C-1841-AB04-389AD5B2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62E87-B1AF-AC49-9528-955AB4D1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9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1C06-C90A-1C4C-A0AE-6CC8E246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7681C-A7D3-4A40-A8D9-B7ABD8C8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DD761-2623-4149-A476-1CC257D9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50BD8-D22B-374F-9B22-2E3D4858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8CC34-4A02-794F-8E72-6E7FC6F4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BFC6-61F5-7848-84E3-6711C7F2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AC22-F326-6245-A7ED-A891E7DC8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81856-EEF7-CC4C-A641-FA15320B2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16417-EB0F-3747-B966-DECFECD4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1BEDD-A528-5D40-8F7E-E5EC43CE3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7621-F13F-0741-84E6-FF6B7FC5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4D81-B73A-F241-BC8D-5BFB2C6E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2807B-ACF5-4545-8D44-D407EF6D7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79CF2-B0E0-FC4B-A491-308517CDE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8CAB6-D3A7-2C4D-843A-F46F5D2AF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FA9D4-CC51-7449-9EB7-0C302DBE5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B8189-045D-B84F-8B9D-C63CBDFC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00CEEB-D5A2-CB4C-B4AE-047E6B91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217A2-94BF-E348-9519-2DC58471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5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B013-B827-D64F-95FA-CD73908A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A69F35-9063-D54E-A699-5FA6D461A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41B2A-FC32-2E41-BE9C-4EA6C5A9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450C4-EACD-F143-8EFC-CF73BA7B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7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6F3B9-1B0D-8A46-BD99-E441791E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DF26A-47EB-5745-B862-0293D56F8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344DF-2CEF-F941-84A0-3EBF15F0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0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406E-334F-8844-B068-4A34231B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A1414-4E57-364B-A853-4E6288222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3B574-35FD-614B-9077-61B960D81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6414D-11F8-EA48-B9C4-C19C0CE0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3DA2D-EDEC-3744-96D1-C76B2224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5A810-80CE-844B-A525-F0AC14D5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A1D8-FA7C-CA41-9B42-44259CE6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018CD-AC80-4B45-95AB-C0FBC05D5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E0E39-235A-6E4B-A24E-C04D936BA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317F4-18F0-0A44-9E1F-78F327CE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ED51C-D3E8-2645-9DFD-143ADFD6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B26AB-66AB-4043-B8A5-D4EB40B4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895053-C3E3-5640-87B0-E8B689AE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E9AF6-932E-BD44-8DA2-4AD3B66A1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2A69A-60CE-C949-B288-39C32B899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5C4E0-F40C-034D-8C40-48CEFA5AECC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690C4-54E8-3E46-8DA3-C930548A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464F2-7DFC-E244-9B51-834B74ABA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77D6-953E-154A-9F07-69DAD945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5B4C-B497-E941-8642-B1FF765DC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Citation extraction in Classical scholarship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705B2-C278-A44A-A1CD-F1E9AB626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22, 2021</a:t>
            </a:r>
          </a:p>
        </p:txBody>
      </p:sp>
    </p:spTree>
    <p:extLst>
      <p:ext uri="{BB962C8B-B14F-4D97-AF65-F5344CB8AC3E}">
        <p14:creationId xmlns:p14="http://schemas.microsoft.com/office/powerpoint/2010/main" val="223426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page image">
            <a:extLst>
              <a:ext uri="{FF2B5EF4-FFF2-40B4-BE49-F238E27FC236}">
                <a16:creationId xmlns:a16="http://schemas.microsoft.com/office/drawing/2014/main" id="{32F37FAE-A631-5D43-B9D3-1C2CA217C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86" y="0"/>
            <a:ext cx="4405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st page image">
            <a:extLst>
              <a:ext uri="{FF2B5EF4-FFF2-40B4-BE49-F238E27FC236}">
                <a16:creationId xmlns:a16="http://schemas.microsoft.com/office/drawing/2014/main" id="{E561C64B-F678-1D4F-85FC-2178B0BC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18" y="0"/>
            <a:ext cx="495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D7D070-BC11-5543-8805-8EEE9724465E}"/>
              </a:ext>
            </a:extLst>
          </p:cNvPr>
          <p:cNvSpPr txBox="1"/>
          <p:nvPr/>
        </p:nvSpPr>
        <p:spPr>
          <a:xfrm>
            <a:off x="126894" y="1470454"/>
            <a:ext cx="5779636" cy="95410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Our goal: An </a:t>
            </a:r>
            <a:r>
              <a:rPr lang="en-US" sz="2800" b="1" i="1" dirty="0">
                <a:solidFill>
                  <a:srgbClr val="FF0000"/>
                </a:solidFill>
              </a:rPr>
              <a:t>index </a:t>
            </a:r>
            <a:r>
              <a:rPr lang="en-US" sz="2800" b="1" i="1" dirty="0" err="1">
                <a:solidFill>
                  <a:srgbClr val="FF0000"/>
                </a:solidFill>
              </a:rPr>
              <a:t>locorum</a:t>
            </a:r>
            <a:r>
              <a:rPr lang="en-US" sz="2800" b="1" dirty="0">
                <a:solidFill>
                  <a:srgbClr val="FF0000"/>
                </a:solidFill>
              </a:rPr>
              <a:t> of all public domain Classical scholarship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1A3766-5674-F542-A4BF-E39F4786662A}"/>
              </a:ext>
            </a:extLst>
          </p:cNvPr>
          <p:cNvCxnSpPr>
            <a:cxnSpLocks/>
          </p:cNvCxnSpPr>
          <p:nvPr/>
        </p:nvCxnSpPr>
        <p:spPr>
          <a:xfrm flipH="1" flipV="1">
            <a:off x="4817861" y="4433440"/>
            <a:ext cx="1014712" cy="8101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199324-32C9-7D42-A606-09A83D22544F}"/>
              </a:ext>
            </a:extLst>
          </p:cNvPr>
          <p:cNvSpPr txBox="1"/>
          <p:nvPr/>
        </p:nvSpPr>
        <p:spPr>
          <a:xfrm>
            <a:off x="5906530" y="5026983"/>
            <a:ext cx="5779636" cy="138499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Each citation to a book &amp; line number is mapped to many URL, to link to actual page</a:t>
            </a:r>
          </a:p>
        </p:txBody>
      </p:sp>
    </p:spTree>
    <p:extLst>
      <p:ext uri="{BB962C8B-B14F-4D97-AF65-F5344CB8AC3E}">
        <p14:creationId xmlns:p14="http://schemas.microsoft.com/office/powerpoint/2010/main" val="426738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90F01D-5F4F-7D45-8EE2-39C9DB92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44" y="0"/>
            <a:ext cx="10127512" cy="68580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8A38078-C5F4-A143-86AE-3A3B9DE43B03}"/>
              </a:ext>
            </a:extLst>
          </p:cNvPr>
          <p:cNvSpPr/>
          <p:nvPr/>
        </p:nvSpPr>
        <p:spPr>
          <a:xfrm>
            <a:off x="2692157" y="140042"/>
            <a:ext cx="4462405" cy="514866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513AC88-D6FE-0F46-9FB3-BC1B44C5B585}"/>
              </a:ext>
            </a:extLst>
          </p:cNvPr>
          <p:cNvSpPr/>
          <p:nvPr/>
        </p:nvSpPr>
        <p:spPr>
          <a:xfrm>
            <a:off x="1547098" y="3702907"/>
            <a:ext cx="1441621" cy="514866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DD8D47E-4927-0240-AB17-968BE7412075}"/>
              </a:ext>
            </a:extLst>
          </p:cNvPr>
          <p:cNvSpPr/>
          <p:nvPr/>
        </p:nvSpPr>
        <p:spPr>
          <a:xfrm>
            <a:off x="1440007" y="3155093"/>
            <a:ext cx="1441621" cy="514866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D2D274-2B7B-1540-A3E6-BFADD8AD9FF1}"/>
              </a:ext>
            </a:extLst>
          </p:cNvPr>
          <p:cNvSpPr/>
          <p:nvPr/>
        </p:nvSpPr>
        <p:spPr>
          <a:xfrm>
            <a:off x="1332916" y="2607279"/>
            <a:ext cx="1441621" cy="514866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15C2D-682E-4D4E-AB93-EDFC322B2A00}"/>
              </a:ext>
            </a:extLst>
          </p:cNvPr>
          <p:cNvCxnSpPr/>
          <p:nvPr/>
        </p:nvCxnSpPr>
        <p:spPr>
          <a:xfrm flipH="1">
            <a:off x="4300152" y="3198340"/>
            <a:ext cx="852616" cy="11162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51C2D4-4203-8744-9155-0DD38FD9D35A}"/>
              </a:ext>
            </a:extLst>
          </p:cNvPr>
          <p:cNvCxnSpPr/>
          <p:nvPr/>
        </p:nvCxnSpPr>
        <p:spPr>
          <a:xfrm flipH="1">
            <a:off x="9149735" y="4143632"/>
            <a:ext cx="852616" cy="11162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5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6570C8-1F35-F34D-BC33-416F37E4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9423400" cy="68580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756A9A94-AFEC-804C-97C4-50F2E91631EE}"/>
              </a:ext>
            </a:extLst>
          </p:cNvPr>
          <p:cNvSpPr/>
          <p:nvPr/>
        </p:nvSpPr>
        <p:spPr>
          <a:xfrm>
            <a:off x="4231797" y="0"/>
            <a:ext cx="2255499" cy="411890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5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E0D4154-C1B2-8141-B227-8AEFAA6C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96" y="0"/>
            <a:ext cx="10061408" cy="68580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4DF3680-B249-AB42-A502-00B1EA89698B}"/>
              </a:ext>
            </a:extLst>
          </p:cNvPr>
          <p:cNvSpPr/>
          <p:nvPr/>
        </p:nvSpPr>
        <p:spPr>
          <a:xfrm>
            <a:off x="7073852" y="5004487"/>
            <a:ext cx="1032180" cy="411890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4BA0A9B-2826-BA45-8C75-40617E45ACD7}"/>
              </a:ext>
            </a:extLst>
          </p:cNvPr>
          <p:cNvSpPr/>
          <p:nvPr/>
        </p:nvSpPr>
        <p:spPr>
          <a:xfrm>
            <a:off x="3064476" y="0"/>
            <a:ext cx="5984789" cy="411890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A996D0-3E2B-4A44-BBEE-C785FD44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55"/>
            <a:ext cx="12192000" cy="652869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E90098A-A016-FB47-BA6A-2E369E941818}"/>
              </a:ext>
            </a:extLst>
          </p:cNvPr>
          <p:cNvSpPr/>
          <p:nvPr/>
        </p:nvSpPr>
        <p:spPr>
          <a:xfrm>
            <a:off x="722479" y="3608171"/>
            <a:ext cx="2947478" cy="642552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21D40F-7268-1348-99BF-50A74259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13" y="0"/>
            <a:ext cx="7954973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9B08609C-A8F5-1A43-813C-E7BC991546A8}"/>
              </a:ext>
            </a:extLst>
          </p:cNvPr>
          <p:cNvSpPr/>
          <p:nvPr/>
        </p:nvSpPr>
        <p:spPr>
          <a:xfrm>
            <a:off x="3768810" y="-205948"/>
            <a:ext cx="4917989" cy="1046207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2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31AC52-6B16-D649-8934-03F99A8C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1" y="0"/>
            <a:ext cx="11060258" cy="68580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14C6D61-F74B-FC41-AF11-3C4C37424F06}"/>
              </a:ext>
            </a:extLst>
          </p:cNvPr>
          <p:cNvSpPr/>
          <p:nvPr/>
        </p:nvSpPr>
        <p:spPr>
          <a:xfrm>
            <a:off x="7914111" y="2982095"/>
            <a:ext cx="1995224" cy="1309816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3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4C578544-D2CB-9F40-A53B-26C62EB4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7" y="0"/>
            <a:ext cx="11743006" cy="685800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A7335CB-253C-7243-B194-EB43E4DC13F9}"/>
              </a:ext>
            </a:extLst>
          </p:cNvPr>
          <p:cNvSpPr/>
          <p:nvPr/>
        </p:nvSpPr>
        <p:spPr>
          <a:xfrm>
            <a:off x="6487297" y="1655806"/>
            <a:ext cx="1519881" cy="720809"/>
          </a:xfrm>
          <a:custGeom>
            <a:avLst/>
            <a:gdLst>
              <a:gd name="connsiteX0" fmla="*/ 2546275 w 5104124"/>
              <a:gd name="connsiteY0" fmla="*/ 222422 h 1309816"/>
              <a:gd name="connsiteX1" fmla="*/ 1149962 w 5104124"/>
              <a:gd name="connsiteY1" fmla="*/ 234779 h 1309816"/>
              <a:gd name="connsiteX2" fmla="*/ 890470 w 5104124"/>
              <a:gd name="connsiteY2" fmla="*/ 271849 h 1309816"/>
              <a:gd name="connsiteX3" fmla="*/ 779259 w 5104124"/>
              <a:gd name="connsiteY3" fmla="*/ 284206 h 1309816"/>
              <a:gd name="connsiteX4" fmla="*/ 655692 w 5104124"/>
              <a:gd name="connsiteY4" fmla="*/ 308919 h 1309816"/>
              <a:gd name="connsiteX5" fmla="*/ 593908 w 5104124"/>
              <a:gd name="connsiteY5" fmla="*/ 321276 h 1309816"/>
              <a:gd name="connsiteX6" fmla="*/ 495054 w 5104124"/>
              <a:gd name="connsiteY6" fmla="*/ 333633 h 1309816"/>
              <a:gd name="connsiteX7" fmla="*/ 396200 w 5104124"/>
              <a:gd name="connsiteY7" fmla="*/ 358346 h 1309816"/>
              <a:gd name="connsiteX8" fmla="*/ 297346 w 5104124"/>
              <a:gd name="connsiteY8" fmla="*/ 383060 h 1309816"/>
              <a:gd name="connsiteX9" fmla="*/ 198492 w 5104124"/>
              <a:gd name="connsiteY9" fmla="*/ 407773 h 1309816"/>
              <a:gd name="connsiteX10" fmla="*/ 149065 w 5104124"/>
              <a:gd name="connsiteY10" fmla="*/ 420130 h 1309816"/>
              <a:gd name="connsiteX11" fmla="*/ 111994 w 5104124"/>
              <a:gd name="connsiteY11" fmla="*/ 432487 h 1309816"/>
              <a:gd name="connsiteX12" fmla="*/ 37854 w 5104124"/>
              <a:gd name="connsiteY12" fmla="*/ 469557 h 1309816"/>
              <a:gd name="connsiteX13" fmla="*/ 25497 w 5104124"/>
              <a:gd name="connsiteY13" fmla="*/ 506627 h 1309816"/>
              <a:gd name="connsiteX14" fmla="*/ 13140 w 5104124"/>
              <a:gd name="connsiteY14" fmla="*/ 580768 h 1309816"/>
              <a:gd name="connsiteX15" fmla="*/ 783 w 5104124"/>
              <a:gd name="connsiteY15" fmla="*/ 630195 h 1309816"/>
              <a:gd name="connsiteX16" fmla="*/ 13140 w 5104124"/>
              <a:gd name="connsiteY16" fmla="*/ 852616 h 1309816"/>
              <a:gd name="connsiteX17" fmla="*/ 99637 w 5104124"/>
              <a:gd name="connsiteY17" fmla="*/ 939114 h 1309816"/>
              <a:gd name="connsiteX18" fmla="*/ 149065 w 5104124"/>
              <a:gd name="connsiteY18" fmla="*/ 976184 h 1309816"/>
              <a:gd name="connsiteX19" fmla="*/ 284989 w 5104124"/>
              <a:gd name="connsiteY19" fmla="*/ 1050325 h 1309816"/>
              <a:gd name="connsiteX20" fmla="*/ 346773 w 5104124"/>
              <a:gd name="connsiteY20" fmla="*/ 1075038 h 1309816"/>
              <a:gd name="connsiteX21" fmla="*/ 482697 w 5104124"/>
              <a:gd name="connsiteY21" fmla="*/ 1112108 h 1309816"/>
              <a:gd name="connsiteX22" fmla="*/ 593908 w 5104124"/>
              <a:gd name="connsiteY22" fmla="*/ 1136822 h 1309816"/>
              <a:gd name="connsiteX23" fmla="*/ 692762 w 5104124"/>
              <a:gd name="connsiteY23" fmla="*/ 1149179 h 1309816"/>
              <a:gd name="connsiteX24" fmla="*/ 742189 w 5104124"/>
              <a:gd name="connsiteY24" fmla="*/ 1161535 h 1309816"/>
              <a:gd name="connsiteX25" fmla="*/ 853400 w 5104124"/>
              <a:gd name="connsiteY25" fmla="*/ 1186249 h 1309816"/>
              <a:gd name="connsiteX26" fmla="*/ 939897 w 5104124"/>
              <a:gd name="connsiteY26" fmla="*/ 1198606 h 1309816"/>
              <a:gd name="connsiteX27" fmla="*/ 1149962 w 5104124"/>
              <a:gd name="connsiteY27" fmla="*/ 1223319 h 1309816"/>
              <a:gd name="connsiteX28" fmla="*/ 1236459 w 5104124"/>
              <a:gd name="connsiteY28" fmla="*/ 1235676 h 1309816"/>
              <a:gd name="connsiteX29" fmla="*/ 1434167 w 5104124"/>
              <a:gd name="connsiteY29" fmla="*/ 1272746 h 1309816"/>
              <a:gd name="connsiteX30" fmla="*/ 1940794 w 5104124"/>
              <a:gd name="connsiteY30" fmla="*/ 1309816 h 1309816"/>
              <a:gd name="connsiteX31" fmla="*/ 2991119 w 5104124"/>
              <a:gd name="connsiteY31" fmla="*/ 1260389 h 1309816"/>
              <a:gd name="connsiteX32" fmla="*/ 3361821 w 5104124"/>
              <a:gd name="connsiteY32" fmla="*/ 1198606 h 1309816"/>
              <a:gd name="connsiteX33" fmla="*/ 3695454 w 5104124"/>
              <a:gd name="connsiteY33" fmla="*/ 1149179 h 1309816"/>
              <a:gd name="connsiteX34" fmla="*/ 3979659 w 5104124"/>
              <a:gd name="connsiteY34" fmla="*/ 1087395 h 1309816"/>
              <a:gd name="connsiteX35" fmla="*/ 4078513 w 5104124"/>
              <a:gd name="connsiteY35" fmla="*/ 1062681 h 1309816"/>
              <a:gd name="connsiteX36" fmla="*/ 4115583 w 5104124"/>
              <a:gd name="connsiteY36" fmla="*/ 1050325 h 1309816"/>
              <a:gd name="connsiteX37" fmla="*/ 4177367 w 5104124"/>
              <a:gd name="connsiteY37" fmla="*/ 1037968 h 1309816"/>
              <a:gd name="connsiteX38" fmla="*/ 4313292 w 5104124"/>
              <a:gd name="connsiteY38" fmla="*/ 1013254 h 1309816"/>
              <a:gd name="connsiteX39" fmla="*/ 4424502 w 5104124"/>
              <a:gd name="connsiteY39" fmla="*/ 976184 h 1309816"/>
              <a:gd name="connsiteX40" fmla="*/ 4560427 w 5104124"/>
              <a:gd name="connsiteY40" fmla="*/ 939114 h 1309816"/>
              <a:gd name="connsiteX41" fmla="*/ 4609854 w 5104124"/>
              <a:gd name="connsiteY41" fmla="*/ 914400 h 1309816"/>
              <a:gd name="connsiteX42" fmla="*/ 4646924 w 5104124"/>
              <a:gd name="connsiteY42" fmla="*/ 902044 h 1309816"/>
              <a:gd name="connsiteX43" fmla="*/ 4696351 w 5104124"/>
              <a:gd name="connsiteY43" fmla="*/ 877330 h 1309816"/>
              <a:gd name="connsiteX44" fmla="*/ 4795205 w 5104124"/>
              <a:gd name="connsiteY44" fmla="*/ 778476 h 1309816"/>
              <a:gd name="connsiteX45" fmla="*/ 4869346 w 5104124"/>
              <a:gd name="connsiteY45" fmla="*/ 691979 h 1309816"/>
              <a:gd name="connsiteX46" fmla="*/ 4918773 w 5104124"/>
              <a:gd name="connsiteY46" fmla="*/ 654908 h 1309816"/>
              <a:gd name="connsiteX47" fmla="*/ 4980556 w 5104124"/>
              <a:gd name="connsiteY47" fmla="*/ 580768 h 1309816"/>
              <a:gd name="connsiteX48" fmla="*/ 5017627 w 5104124"/>
              <a:gd name="connsiteY48" fmla="*/ 543698 h 1309816"/>
              <a:gd name="connsiteX49" fmla="*/ 5054697 w 5104124"/>
              <a:gd name="connsiteY49" fmla="*/ 469557 h 1309816"/>
              <a:gd name="connsiteX50" fmla="*/ 5079410 w 5104124"/>
              <a:gd name="connsiteY50" fmla="*/ 420130 h 1309816"/>
              <a:gd name="connsiteX51" fmla="*/ 5104124 w 5104124"/>
              <a:gd name="connsiteY51" fmla="*/ 345989 h 1309816"/>
              <a:gd name="connsiteX52" fmla="*/ 5067054 w 5104124"/>
              <a:gd name="connsiteY52" fmla="*/ 259492 h 1309816"/>
              <a:gd name="connsiteX53" fmla="*/ 4955843 w 5104124"/>
              <a:gd name="connsiteY53" fmla="*/ 210065 h 1309816"/>
              <a:gd name="connsiteX54" fmla="*/ 4869346 w 5104124"/>
              <a:gd name="connsiteY54" fmla="*/ 172995 h 1309816"/>
              <a:gd name="connsiteX55" fmla="*/ 4832275 w 5104124"/>
              <a:gd name="connsiteY55" fmla="*/ 160638 h 1309816"/>
              <a:gd name="connsiteX56" fmla="*/ 4770492 w 5104124"/>
              <a:gd name="connsiteY56" fmla="*/ 135925 h 1309816"/>
              <a:gd name="connsiteX57" fmla="*/ 4572783 w 5104124"/>
              <a:gd name="connsiteY57" fmla="*/ 98854 h 1309816"/>
              <a:gd name="connsiteX58" fmla="*/ 4511000 w 5104124"/>
              <a:gd name="connsiteY58" fmla="*/ 86498 h 1309816"/>
              <a:gd name="connsiteX59" fmla="*/ 4436859 w 5104124"/>
              <a:gd name="connsiteY59" fmla="*/ 74141 h 1309816"/>
              <a:gd name="connsiteX60" fmla="*/ 4300935 w 5104124"/>
              <a:gd name="connsiteY60" fmla="*/ 49427 h 1309816"/>
              <a:gd name="connsiteX61" fmla="*/ 4152654 w 5104124"/>
              <a:gd name="connsiteY61" fmla="*/ 37071 h 1309816"/>
              <a:gd name="connsiteX62" fmla="*/ 3893162 w 5104124"/>
              <a:gd name="connsiteY62" fmla="*/ 24714 h 1309816"/>
              <a:gd name="connsiteX63" fmla="*/ 3757237 w 5104124"/>
              <a:gd name="connsiteY63" fmla="*/ 12357 h 1309816"/>
              <a:gd name="connsiteX64" fmla="*/ 3448319 w 5104124"/>
              <a:gd name="connsiteY64" fmla="*/ 0 h 1309816"/>
              <a:gd name="connsiteX65" fmla="*/ 2373281 w 5104124"/>
              <a:gd name="connsiteY65" fmla="*/ 12357 h 1309816"/>
              <a:gd name="connsiteX66" fmla="*/ 2175573 w 5104124"/>
              <a:gd name="connsiteY66" fmla="*/ 49427 h 1309816"/>
              <a:gd name="connsiteX67" fmla="*/ 2113789 w 5104124"/>
              <a:gd name="connsiteY67" fmla="*/ 61784 h 1309816"/>
              <a:gd name="connsiteX68" fmla="*/ 2014935 w 5104124"/>
              <a:gd name="connsiteY68" fmla="*/ 86498 h 1309816"/>
              <a:gd name="connsiteX69" fmla="*/ 1965508 w 5104124"/>
              <a:gd name="connsiteY69" fmla="*/ 98854 h 1309816"/>
              <a:gd name="connsiteX70" fmla="*/ 1928437 w 5104124"/>
              <a:gd name="connsiteY70" fmla="*/ 123568 h 1309816"/>
              <a:gd name="connsiteX71" fmla="*/ 1817227 w 5104124"/>
              <a:gd name="connsiteY71" fmla="*/ 160638 h 1309816"/>
              <a:gd name="connsiteX72" fmla="*/ 1780156 w 5104124"/>
              <a:gd name="connsiteY72" fmla="*/ 185352 h 1309816"/>
              <a:gd name="connsiteX73" fmla="*/ 1743086 w 5104124"/>
              <a:gd name="connsiteY73" fmla="*/ 197708 h 1309816"/>
              <a:gd name="connsiteX74" fmla="*/ 1693659 w 5104124"/>
              <a:gd name="connsiteY74" fmla="*/ 222422 h 1309816"/>
              <a:gd name="connsiteX75" fmla="*/ 1619519 w 5104124"/>
              <a:gd name="connsiteY75" fmla="*/ 259492 h 1309816"/>
              <a:gd name="connsiteX76" fmla="*/ 1001681 w 5104124"/>
              <a:gd name="connsiteY76" fmla="*/ 247135 h 1309816"/>
              <a:gd name="connsiteX77" fmla="*/ 902827 w 5104124"/>
              <a:gd name="connsiteY77" fmla="*/ 234779 h 1309816"/>
              <a:gd name="connsiteX78" fmla="*/ 828686 w 5104124"/>
              <a:gd name="connsiteY78" fmla="*/ 210065 h 1309816"/>
              <a:gd name="connsiteX79" fmla="*/ 791616 w 5104124"/>
              <a:gd name="connsiteY79" fmla="*/ 197708 h 1309816"/>
              <a:gd name="connsiteX80" fmla="*/ 754546 w 5104124"/>
              <a:gd name="connsiteY80" fmla="*/ 197708 h 13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04124" h="1309816">
                <a:moveTo>
                  <a:pt x="2546275" y="222422"/>
                </a:moveTo>
                <a:lnTo>
                  <a:pt x="1149962" y="234779"/>
                </a:lnTo>
                <a:cubicBezTo>
                  <a:pt x="925582" y="239997"/>
                  <a:pt x="1019224" y="253455"/>
                  <a:pt x="890470" y="271849"/>
                </a:cubicBezTo>
                <a:cubicBezTo>
                  <a:pt x="853546" y="277124"/>
                  <a:pt x="816101" y="278389"/>
                  <a:pt x="779259" y="284206"/>
                </a:cubicBezTo>
                <a:cubicBezTo>
                  <a:pt x="737768" y="290757"/>
                  <a:pt x="696881" y="300681"/>
                  <a:pt x="655692" y="308919"/>
                </a:cubicBezTo>
                <a:cubicBezTo>
                  <a:pt x="635097" y="313038"/>
                  <a:pt x="614748" y="318671"/>
                  <a:pt x="593908" y="321276"/>
                </a:cubicBezTo>
                <a:cubicBezTo>
                  <a:pt x="560957" y="325395"/>
                  <a:pt x="527693" y="327513"/>
                  <a:pt x="495054" y="333633"/>
                </a:cubicBezTo>
                <a:cubicBezTo>
                  <a:pt x="461670" y="339892"/>
                  <a:pt x="429151" y="350108"/>
                  <a:pt x="396200" y="358346"/>
                </a:cubicBezTo>
                <a:lnTo>
                  <a:pt x="297346" y="383060"/>
                </a:lnTo>
                <a:lnTo>
                  <a:pt x="198492" y="407773"/>
                </a:lnTo>
                <a:cubicBezTo>
                  <a:pt x="182016" y="411892"/>
                  <a:pt x="165176" y="414760"/>
                  <a:pt x="149065" y="420130"/>
                </a:cubicBezTo>
                <a:cubicBezTo>
                  <a:pt x="136708" y="424249"/>
                  <a:pt x="123644" y="426662"/>
                  <a:pt x="111994" y="432487"/>
                </a:cubicBezTo>
                <a:cubicBezTo>
                  <a:pt x="16175" y="480396"/>
                  <a:pt x="131034" y="438496"/>
                  <a:pt x="37854" y="469557"/>
                </a:cubicBezTo>
                <a:cubicBezTo>
                  <a:pt x="33735" y="481914"/>
                  <a:pt x="28323" y="493912"/>
                  <a:pt x="25497" y="506627"/>
                </a:cubicBezTo>
                <a:cubicBezTo>
                  <a:pt x="20062" y="531085"/>
                  <a:pt x="18054" y="556200"/>
                  <a:pt x="13140" y="580768"/>
                </a:cubicBezTo>
                <a:cubicBezTo>
                  <a:pt x="9809" y="597421"/>
                  <a:pt x="4902" y="613719"/>
                  <a:pt x="783" y="630195"/>
                </a:cubicBezTo>
                <a:cubicBezTo>
                  <a:pt x="4902" y="704335"/>
                  <a:pt x="-9491" y="781894"/>
                  <a:pt x="13140" y="852616"/>
                </a:cubicBezTo>
                <a:cubicBezTo>
                  <a:pt x="25567" y="891451"/>
                  <a:pt x="67016" y="914649"/>
                  <a:pt x="99637" y="939114"/>
                </a:cubicBezTo>
                <a:cubicBezTo>
                  <a:pt x="116113" y="951471"/>
                  <a:pt x="131929" y="964760"/>
                  <a:pt x="149065" y="976184"/>
                </a:cubicBezTo>
                <a:cubicBezTo>
                  <a:pt x="189866" y="1003385"/>
                  <a:pt x="240764" y="1030223"/>
                  <a:pt x="284989" y="1050325"/>
                </a:cubicBezTo>
                <a:cubicBezTo>
                  <a:pt x="305182" y="1059504"/>
                  <a:pt x="326004" y="1067250"/>
                  <a:pt x="346773" y="1075038"/>
                </a:cubicBezTo>
                <a:cubicBezTo>
                  <a:pt x="389401" y="1091023"/>
                  <a:pt x="440740" y="1102784"/>
                  <a:pt x="482697" y="1112108"/>
                </a:cubicBezTo>
                <a:cubicBezTo>
                  <a:pt x="519767" y="1120346"/>
                  <a:pt x="556511" y="1130222"/>
                  <a:pt x="593908" y="1136822"/>
                </a:cubicBezTo>
                <a:cubicBezTo>
                  <a:pt x="626610" y="1142593"/>
                  <a:pt x="660006" y="1143720"/>
                  <a:pt x="692762" y="1149179"/>
                </a:cubicBezTo>
                <a:cubicBezTo>
                  <a:pt x="709514" y="1151971"/>
                  <a:pt x="725641" y="1157716"/>
                  <a:pt x="742189" y="1161535"/>
                </a:cubicBezTo>
                <a:cubicBezTo>
                  <a:pt x="779191" y="1170074"/>
                  <a:pt x="816076" y="1179251"/>
                  <a:pt x="853400" y="1186249"/>
                </a:cubicBezTo>
                <a:cubicBezTo>
                  <a:pt x="882026" y="1191617"/>
                  <a:pt x="911027" y="1194757"/>
                  <a:pt x="939897" y="1198606"/>
                </a:cubicBezTo>
                <a:cubicBezTo>
                  <a:pt x="1153868" y="1227135"/>
                  <a:pt x="918019" y="1194325"/>
                  <a:pt x="1149962" y="1223319"/>
                </a:cubicBezTo>
                <a:cubicBezTo>
                  <a:pt x="1178862" y="1226932"/>
                  <a:pt x="1207900" y="1229964"/>
                  <a:pt x="1236459" y="1235676"/>
                </a:cubicBezTo>
                <a:cubicBezTo>
                  <a:pt x="1405136" y="1269411"/>
                  <a:pt x="1264842" y="1255229"/>
                  <a:pt x="1434167" y="1272746"/>
                </a:cubicBezTo>
                <a:cubicBezTo>
                  <a:pt x="1723299" y="1302657"/>
                  <a:pt x="1656687" y="1295611"/>
                  <a:pt x="1940794" y="1309816"/>
                </a:cubicBezTo>
                <a:cubicBezTo>
                  <a:pt x="2471074" y="1293747"/>
                  <a:pt x="2591157" y="1310384"/>
                  <a:pt x="2991119" y="1260389"/>
                </a:cubicBezTo>
                <a:cubicBezTo>
                  <a:pt x="3128974" y="1243157"/>
                  <a:pt x="3220541" y="1221082"/>
                  <a:pt x="3361821" y="1198606"/>
                </a:cubicBezTo>
                <a:cubicBezTo>
                  <a:pt x="3472850" y="1180942"/>
                  <a:pt x="3585525" y="1172736"/>
                  <a:pt x="3695454" y="1149179"/>
                </a:cubicBezTo>
                <a:lnTo>
                  <a:pt x="3979659" y="1087395"/>
                </a:lnTo>
                <a:cubicBezTo>
                  <a:pt x="4012722" y="1079616"/>
                  <a:pt x="4045744" y="1071618"/>
                  <a:pt x="4078513" y="1062681"/>
                </a:cubicBezTo>
                <a:cubicBezTo>
                  <a:pt x="4091079" y="1059254"/>
                  <a:pt x="4102947" y="1053484"/>
                  <a:pt x="4115583" y="1050325"/>
                </a:cubicBezTo>
                <a:cubicBezTo>
                  <a:pt x="4135958" y="1045231"/>
                  <a:pt x="4156865" y="1042524"/>
                  <a:pt x="4177367" y="1037968"/>
                </a:cubicBezTo>
                <a:cubicBezTo>
                  <a:pt x="4282239" y="1014663"/>
                  <a:pt x="4163352" y="1034674"/>
                  <a:pt x="4313292" y="1013254"/>
                </a:cubicBezTo>
                <a:cubicBezTo>
                  <a:pt x="4416518" y="961642"/>
                  <a:pt x="4304735" y="1012114"/>
                  <a:pt x="4424502" y="976184"/>
                </a:cubicBezTo>
                <a:cubicBezTo>
                  <a:pt x="4573329" y="931536"/>
                  <a:pt x="4392363" y="967125"/>
                  <a:pt x="4560427" y="939114"/>
                </a:cubicBezTo>
                <a:cubicBezTo>
                  <a:pt x="4576903" y="930876"/>
                  <a:pt x="4592923" y="921656"/>
                  <a:pt x="4609854" y="914400"/>
                </a:cubicBezTo>
                <a:cubicBezTo>
                  <a:pt x="4621826" y="909269"/>
                  <a:pt x="4634952" y="907175"/>
                  <a:pt x="4646924" y="902044"/>
                </a:cubicBezTo>
                <a:cubicBezTo>
                  <a:pt x="4663855" y="894788"/>
                  <a:pt x="4679875" y="885568"/>
                  <a:pt x="4696351" y="877330"/>
                </a:cubicBezTo>
                <a:cubicBezTo>
                  <a:pt x="4759195" y="793538"/>
                  <a:pt x="4704598" y="857757"/>
                  <a:pt x="4795205" y="778476"/>
                </a:cubicBezTo>
                <a:cubicBezTo>
                  <a:pt x="4902800" y="684331"/>
                  <a:pt x="4755837" y="805488"/>
                  <a:pt x="4869346" y="691979"/>
                </a:cubicBezTo>
                <a:cubicBezTo>
                  <a:pt x="4883909" y="677416"/>
                  <a:pt x="4903136" y="668311"/>
                  <a:pt x="4918773" y="654908"/>
                </a:cubicBezTo>
                <a:cubicBezTo>
                  <a:pt x="4981954" y="600752"/>
                  <a:pt x="4932884" y="637974"/>
                  <a:pt x="4980556" y="580768"/>
                </a:cubicBezTo>
                <a:cubicBezTo>
                  <a:pt x="4991743" y="567343"/>
                  <a:pt x="5006440" y="557123"/>
                  <a:pt x="5017627" y="543698"/>
                </a:cubicBezTo>
                <a:cubicBezTo>
                  <a:pt x="5052545" y="501796"/>
                  <a:pt x="5035030" y="515448"/>
                  <a:pt x="5054697" y="469557"/>
                </a:cubicBezTo>
                <a:cubicBezTo>
                  <a:pt x="5061953" y="452626"/>
                  <a:pt x="5072569" y="437233"/>
                  <a:pt x="5079410" y="420130"/>
                </a:cubicBezTo>
                <a:cubicBezTo>
                  <a:pt x="5089085" y="395943"/>
                  <a:pt x="5104124" y="345989"/>
                  <a:pt x="5104124" y="345989"/>
                </a:cubicBezTo>
                <a:cubicBezTo>
                  <a:pt x="5097173" y="318187"/>
                  <a:pt x="5093310" y="279184"/>
                  <a:pt x="5067054" y="259492"/>
                </a:cubicBezTo>
                <a:cubicBezTo>
                  <a:pt x="4977563" y="192375"/>
                  <a:pt x="5020870" y="242578"/>
                  <a:pt x="4955843" y="210065"/>
                </a:cubicBezTo>
                <a:cubicBezTo>
                  <a:pt x="4855518" y="159903"/>
                  <a:pt x="4989357" y="207284"/>
                  <a:pt x="4869346" y="172995"/>
                </a:cubicBezTo>
                <a:cubicBezTo>
                  <a:pt x="4856822" y="169417"/>
                  <a:pt x="4844471" y="165212"/>
                  <a:pt x="4832275" y="160638"/>
                </a:cubicBezTo>
                <a:cubicBezTo>
                  <a:pt x="4811506" y="152850"/>
                  <a:pt x="4791924" y="141640"/>
                  <a:pt x="4770492" y="135925"/>
                </a:cubicBezTo>
                <a:cubicBezTo>
                  <a:pt x="4704152" y="118234"/>
                  <a:pt x="4639569" y="110997"/>
                  <a:pt x="4572783" y="98854"/>
                </a:cubicBezTo>
                <a:cubicBezTo>
                  <a:pt x="4552120" y="95097"/>
                  <a:pt x="4531663" y="90255"/>
                  <a:pt x="4511000" y="86498"/>
                </a:cubicBezTo>
                <a:cubicBezTo>
                  <a:pt x="4486350" y="82016"/>
                  <a:pt x="4461509" y="78623"/>
                  <a:pt x="4436859" y="74141"/>
                </a:cubicBezTo>
                <a:cubicBezTo>
                  <a:pt x="4390784" y="65764"/>
                  <a:pt x="4347745" y="54628"/>
                  <a:pt x="4300935" y="49427"/>
                </a:cubicBezTo>
                <a:cubicBezTo>
                  <a:pt x="4251640" y="43950"/>
                  <a:pt x="4202161" y="40071"/>
                  <a:pt x="4152654" y="37071"/>
                </a:cubicBezTo>
                <a:cubicBezTo>
                  <a:pt x="4066217" y="31833"/>
                  <a:pt x="3979589" y="30116"/>
                  <a:pt x="3893162" y="24714"/>
                </a:cubicBezTo>
                <a:cubicBezTo>
                  <a:pt x="3847755" y="21876"/>
                  <a:pt x="3802662" y="14881"/>
                  <a:pt x="3757237" y="12357"/>
                </a:cubicBezTo>
                <a:cubicBezTo>
                  <a:pt x="3654341" y="6640"/>
                  <a:pt x="3551292" y="4119"/>
                  <a:pt x="3448319" y="0"/>
                </a:cubicBezTo>
                <a:lnTo>
                  <a:pt x="2373281" y="12357"/>
                </a:lnTo>
                <a:cubicBezTo>
                  <a:pt x="2283660" y="15073"/>
                  <a:pt x="2248055" y="33320"/>
                  <a:pt x="2175573" y="49427"/>
                </a:cubicBezTo>
                <a:cubicBezTo>
                  <a:pt x="2155071" y="53983"/>
                  <a:pt x="2134254" y="57061"/>
                  <a:pt x="2113789" y="61784"/>
                </a:cubicBezTo>
                <a:cubicBezTo>
                  <a:pt x="2080693" y="69422"/>
                  <a:pt x="2047886" y="78260"/>
                  <a:pt x="2014935" y="86498"/>
                </a:cubicBezTo>
                <a:lnTo>
                  <a:pt x="1965508" y="98854"/>
                </a:lnTo>
                <a:cubicBezTo>
                  <a:pt x="1953151" y="107092"/>
                  <a:pt x="1941720" y="116926"/>
                  <a:pt x="1928437" y="123568"/>
                </a:cubicBezTo>
                <a:cubicBezTo>
                  <a:pt x="1881908" y="146833"/>
                  <a:pt x="1864420" y="148839"/>
                  <a:pt x="1817227" y="160638"/>
                </a:cubicBezTo>
                <a:cubicBezTo>
                  <a:pt x="1804870" y="168876"/>
                  <a:pt x="1793439" y="178710"/>
                  <a:pt x="1780156" y="185352"/>
                </a:cubicBezTo>
                <a:cubicBezTo>
                  <a:pt x="1768506" y="191177"/>
                  <a:pt x="1755058" y="192577"/>
                  <a:pt x="1743086" y="197708"/>
                </a:cubicBezTo>
                <a:cubicBezTo>
                  <a:pt x="1726155" y="204964"/>
                  <a:pt x="1709652" y="213283"/>
                  <a:pt x="1693659" y="222422"/>
                </a:cubicBezTo>
                <a:cubicBezTo>
                  <a:pt x="1626590" y="260747"/>
                  <a:pt x="1687484" y="236837"/>
                  <a:pt x="1619519" y="259492"/>
                </a:cubicBezTo>
                <a:lnTo>
                  <a:pt x="1001681" y="247135"/>
                </a:lnTo>
                <a:cubicBezTo>
                  <a:pt x="968493" y="245991"/>
                  <a:pt x="935298" y="241737"/>
                  <a:pt x="902827" y="234779"/>
                </a:cubicBezTo>
                <a:cubicBezTo>
                  <a:pt x="877355" y="229321"/>
                  <a:pt x="853400" y="218303"/>
                  <a:pt x="828686" y="210065"/>
                </a:cubicBezTo>
                <a:cubicBezTo>
                  <a:pt x="816329" y="205946"/>
                  <a:pt x="804641" y="197708"/>
                  <a:pt x="791616" y="197708"/>
                </a:cubicBezTo>
                <a:lnTo>
                  <a:pt x="754546" y="197708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E0D9D-B59A-E347-8D93-B7C4628FE276}"/>
              </a:ext>
            </a:extLst>
          </p:cNvPr>
          <p:cNvSpPr txBox="1"/>
          <p:nvPr/>
        </p:nvSpPr>
        <p:spPr>
          <a:xfrm>
            <a:off x="7247237" y="1000897"/>
            <a:ext cx="347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False, not a citation!</a:t>
            </a:r>
          </a:p>
        </p:txBody>
      </p:sp>
    </p:spTree>
    <p:extLst>
      <p:ext uri="{BB962C8B-B14F-4D97-AF65-F5344CB8AC3E}">
        <p14:creationId xmlns:p14="http://schemas.microsoft.com/office/powerpoint/2010/main" val="354243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46</Words>
  <Application>Microsoft Macintosh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Citation extraction in Classical scholarship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Kyle P.</dc:creator>
  <cp:lastModifiedBy>Johnson, Kyle P.</cp:lastModifiedBy>
  <cp:revision>7</cp:revision>
  <dcterms:created xsi:type="dcterms:W3CDTF">2021-07-22T16:23:31Z</dcterms:created>
  <dcterms:modified xsi:type="dcterms:W3CDTF">2021-07-22T16:54:05Z</dcterms:modified>
</cp:coreProperties>
</file>